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12"/>
  </p:notesMasterIdLst>
  <p:sldIdLst>
    <p:sldId id="488" r:id="rId2"/>
    <p:sldId id="490" r:id="rId3"/>
    <p:sldId id="489" r:id="rId4"/>
    <p:sldId id="491" r:id="rId5"/>
    <p:sldId id="492" r:id="rId6"/>
    <p:sldId id="493" r:id="rId7"/>
    <p:sldId id="494" r:id="rId8"/>
    <p:sldId id="495" r:id="rId9"/>
    <p:sldId id="496" r:id="rId10"/>
    <p:sldId id="49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9" d="100"/>
          <a:sy n="79" d="100"/>
        </p:scale>
        <p:origin x="-38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59BA3-F33C-4082-91C6-C6A693F76082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F23CF-57E7-4A33-870E-0DE3C4FF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0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8E5DE-3264-4330-84DB-16D0AE5DCE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03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4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8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44E5CC29-D4C1-43AF-92DE-EAC9F1236EA8}" type="datetime1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76320" y="311283"/>
            <a:ext cx="2844800" cy="365125"/>
          </a:xfrm>
          <a:prstGeom prst="rect">
            <a:avLst/>
          </a:prstGeom>
        </p:spPr>
        <p:txBody>
          <a:bodyPr/>
          <a:lstStyle/>
          <a:p>
            <a:fld id="{87115745-2F8B-4195-AD23-8A2542AF7C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2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86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84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A98030-5A9B-4761-AC84-D775E9C7B2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AFF9ED7-6835-4BD7-B0F4-148A43B912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07" y="666129"/>
            <a:ext cx="3813993" cy="17599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7289181-269E-420B-A083-08CBD1935E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103546" y="217615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91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90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44E5CC29-D4C1-43AF-92DE-EAC9F1236EA8}" type="datetime1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76320" y="311283"/>
            <a:ext cx="2844800" cy="365125"/>
          </a:xfrm>
          <a:prstGeom prst="rect">
            <a:avLst/>
          </a:prstGeom>
        </p:spPr>
        <p:txBody>
          <a:bodyPr/>
          <a:lstStyle/>
          <a:p>
            <a:fld id="{87115745-2F8B-4195-AD23-8A2542AF7C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4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48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3669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0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4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 userDrawn="1"/>
        </p:nvGrpSpPr>
        <p:grpSpPr>
          <a:xfrm>
            <a:off x="0" y="1"/>
            <a:ext cx="12192000" cy="6858000"/>
            <a:chOff x="0" y="0"/>
            <a:chExt cx="1219200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140223"/>
              <a:ext cx="4733046" cy="271777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733046" cy="2717776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717775"/>
              <a:ext cx="4733046" cy="2717776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0"/>
              <a:ext cx="4733046" cy="2717776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2717775"/>
              <a:ext cx="4733046" cy="271777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429781" y="3095780"/>
              <a:ext cx="4733046" cy="279139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89351" y="4140223"/>
              <a:ext cx="4733046" cy="271777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025" y="4140224"/>
              <a:ext cx="4733046" cy="2717776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02592" y="0"/>
              <a:ext cx="2789408" cy="27177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55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4" r:id="rId12"/>
    <p:sldLayoutId id="2147483696" r:id="rId13"/>
    <p:sldLayoutId id="2147483663" r:id="rId14"/>
    <p:sldLayoutId id="2147483666" r:id="rId15"/>
    <p:sldLayoutId id="2147483667" r:id="rId16"/>
    <p:sldLayoutId id="2147483699" r:id="rId17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nhac%20tre\nh&#7841;c%20thi&#7871;u%20nhi\Hoang%20Yen%20-%20Thao%20Vy%20-%20Truc%20Huynh%20-%20Co%20La%20Tat%20Ca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4929FA2-34ED-41D2-9611-E582EDC45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640" y="-47535"/>
            <a:ext cx="12230640" cy="69055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0507137-DDAB-B1B0-6432-2F1C700FA853}"/>
              </a:ext>
            </a:extLst>
          </p:cNvPr>
          <p:cNvSpPr txBox="1"/>
          <p:nvPr/>
        </p:nvSpPr>
        <p:spPr>
          <a:xfrm>
            <a:off x="243376" y="308889"/>
            <a:ext cx="11388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UTM Avo" panose="02040603050506020204" pitchFamily="18" charset="0"/>
              </a:rPr>
              <a:t>TRƯỜNG TIỂU HỌC …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685153" y="4346197"/>
            <a:ext cx="7784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2022- 2023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GVCN: ….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Bộ SGK Lớp 6 - Kết nối tri thức với cuộc sống - Công ty Cổ phần Đầu tư và  Phát triển Giáo dục Phương Nam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lc="http://schemas.openxmlformats.org/drawingml/2006/lockedCanvas" id="{D1A59C5F-5E2A-465C-A839-19558C4E4B2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733762"/>
            <a:ext cx="2380615" cy="2380615"/>
          </a:xfrm>
          <a:prstGeom prst="rect">
            <a:avLst/>
          </a:prstGeom>
          <a:noFill/>
          <a:extLst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0507137-DDAB-B1B0-6432-2F1C700FA853}"/>
              </a:ext>
            </a:extLst>
          </p:cNvPr>
          <p:cNvSpPr txBox="1"/>
          <p:nvPr/>
        </p:nvSpPr>
        <p:spPr>
          <a:xfrm>
            <a:off x="566671" y="2697346"/>
            <a:ext cx="11388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UTM Avo" panose="02040603050506020204" pitchFamily="18" charset="0"/>
              </a:rPr>
              <a:t>KÍNH CHÀO QUÍ THẦY CÔ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UTM Avo" panose="02040603050506020204" pitchFamily="18" charset="0"/>
              </a:rPr>
              <a:t>VÀ CÁC EM HỌC SINH THÂN MẾN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3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1905000" y="533400"/>
            <a:ext cx="7848600" cy="6629400"/>
          </a:xfrm>
          <a:prstGeom prst="rect">
            <a:avLst/>
          </a:prstGeom>
        </p:spPr>
        <p:txBody>
          <a:bodyPr spcFirstLastPara="1" wrap="none" lIns="91400" tIns="45718" rIns="91400" bIns="45718" fromWordArt="1">
            <a:prstTxWarp prst="textArchUp">
              <a:avLst>
                <a:gd name="adj" fmla="val 9612722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pt-BR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Times New Roman" pitchFamily="18" charset="0"/>
              </a:rPr>
              <a:t>Chúc </a:t>
            </a:r>
            <a:r>
              <a:rPr lang="pt-BR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Times New Roman" pitchFamily="18" charset="0"/>
              </a:rPr>
              <a:t>các em học giỏi,chăm ngoan</a:t>
            </a:r>
            <a:r>
              <a:rPr lang="pt-BR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.VnTime"/>
              </a:rPr>
              <a:t>!</a:t>
            </a:r>
            <a:endParaRPr lang="en-US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.VnTime"/>
            </a:endParaRPr>
          </a:p>
        </p:txBody>
      </p:sp>
      <p:pic>
        <p:nvPicPr>
          <p:cNvPr id="7" name="Picture 52" descr="DSTARS-P"/>
          <p:cNvPicPr>
            <a:picLocks noChangeAspect="1" noChangeArrowheads="1" noCrop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52" y="5032457"/>
            <a:ext cx="2435900" cy="215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2" descr="DSTARS-P"/>
          <p:cNvPicPr>
            <a:picLocks noChangeAspect="1" noChangeArrowheads="1" noCrop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152" y="4807241"/>
            <a:ext cx="2435900" cy="215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2" descr="DSTARS-P"/>
          <p:cNvPicPr>
            <a:picLocks noChangeAspect="1" noChangeArrowheads="1" noCrop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762" y="1354268"/>
            <a:ext cx="2435900" cy="215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2" descr="DSTARS-P"/>
          <p:cNvPicPr>
            <a:picLocks noChangeAspect="1" noChangeArrowheads="1" noCrop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96" y="2878667"/>
            <a:ext cx="2435900" cy="215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2" descr="DSTARS-P"/>
          <p:cNvPicPr>
            <a:picLocks noChangeAspect="1" noChangeArrowheads="1" noCrop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056" y="3031067"/>
            <a:ext cx="2435900" cy="215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1" descr="bloem20"/>
          <p:cNvPicPr>
            <a:picLocks noChangeAspect="1" noChangeArrowheads="1" noCrop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2" y="4762371"/>
            <a:ext cx="2060619" cy="205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6712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0" y="5032457"/>
            <a:ext cx="2540000" cy="192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9970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Chart&#10;&#10;Description automatically generated">
            <a:extLst>
              <a:ext uri="{FF2B5EF4-FFF2-40B4-BE49-F238E27FC236}">
                <a16:creationId xmlns:a16="http://schemas.microsoft.com/office/drawing/2014/main" xmlns="" id="{11FD2300-BEBC-D0D9-732D-E4792C489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14" y="-319599"/>
            <a:ext cx="12192000" cy="7177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9456" y="276608"/>
            <a:ext cx="10369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sz="3200" b="1" dirty="0">
                <a:solidFill>
                  <a:srgbClr val="0000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4800" b="1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Thứ</a:t>
            </a:r>
            <a:r>
              <a:rPr lang="en-US" sz="4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… </a:t>
            </a:r>
            <a:r>
              <a:rPr lang="en-US" sz="4800" b="1" kern="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…. </a:t>
            </a:r>
            <a:r>
              <a:rPr lang="en-US" sz="4800" b="1" kern="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tháng</a:t>
            </a:r>
            <a:r>
              <a:rPr lang="en-US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…. </a:t>
            </a:r>
            <a:r>
              <a:rPr lang="en-US" sz="4800" b="1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năm</a:t>
            </a:r>
            <a:r>
              <a:rPr lang="en-US" sz="4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2023</a:t>
            </a:r>
            <a:endParaRPr lang="en-US" sz="48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40242" y="1210639"/>
            <a:ext cx="5057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52400" y="3040467"/>
            <a:ext cx="303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21">
            <a:extLst>
              <a:ext uri="{FF2B5EF4-FFF2-40B4-BE49-F238E27FC236}">
                <a16:creationId xmlns:a16="http://schemas.microsoft.com/office/drawing/2014/main" xmlns="" id="{61140438-D033-A23B-1ED5-5EDD3B9CA589}"/>
              </a:ext>
            </a:extLst>
          </p:cNvPr>
          <p:cNvSpPr txBox="1"/>
          <p:nvPr/>
        </p:nvSpPr>
        <p:spPr>
          <a:xfrm>
            <a:off x="2668375" y="2102141"/>
            <a:ext cx="6799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 err="1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Bài</a:t>
            </a:r>
            <a:r>
              <a:rPr lang="en-US" altLang="zh-CN" sz="4800" b="1" dirty="0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20: </a:t>
            </a:r>
            <a:r>
              <a:rPr lang="en-US" altLang="zh-CN" sz="4800" b="1" dirty="0" err="1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</a:t>
            </a:r>
            <a:r>
              <a:rPr lang="en-US" altLang="zh-CN" sz="4800" b="1" dirty="0" err="1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ơ</a:t>
            </a:r>
            <a:r>
              <a:rPr lang="en-US" altLang="zh-CN" sz="4800" b="1" dirty="0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qua </a:t>
            </a:r>
            <a:r>
              <a:rPr lang="en-US" altLang="zh-CN" sz="4800" b="1" dirty="0" err="1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tuần</a:t>
            </a:r>
            <a:r>
              <a:rPr lang="en-US" altLang="zh-CN" sz="4800" b="1" dirty="0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4800" b="1" dirty="0" err="1" smtClean="0">
                <a:ln w="12700">
                  <a:noFill/>
                </a:ln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hoàn</a:t>
            </a:r>
            <a:endParaRPr kumimoji="0" lang="zh-CN" altLang="en-US" sz="4800" b="1" i="0" u="none" strike="noStrike" kern="1200" cap="none" spc="0" normalizeH="0" baseline="0" noProof="0" dirty="0">
              <a:ln w="12700"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81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mScanner 12-31-2020 09.43_3.jpg">
            <a:extLst>
              <a:ext uri="{FF2B5EF4-FFF2-40B4-BE49-F238E27FC236}">
                <a16:creationId xmlns="" xmlns:a16="http://schemas.microsoft.com/office/drawing/2014/main" id="{93145E25-0338-1470-4812-46A02F6726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83" t="2521" r="6184" b="13445"/>
          <a:stretch/>
        </p:blipFill>
        <p:spPr>
          <a:xfrm>
            <a:off x="0" y="0"/>
            <a:ext cx="1069927" cy="10785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9927" y="215622"/>
            <a:ext cx="106198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/>
              <a:t>    </a:t>
            </a:r>
            <a:r>
              <a:rPr lang="en-US" sz="3200" b="1" dirty="0" err="1" smtClean="0"/>
              <a:t>Hãy</a:t>
            </a:r>
            <a:r>
              <a:rPr lang="en-US" sz="3200" b="1" dirty="0" smtClean="0"/>
              <a:t> </a:t>
            </a:r>
            <a:r>
              <a:rPr lang="en-US" sz="3200" b="1" dirty="0" err="1"/>
              <a:t>xếp</a:t>
            </a:r>
            <a:r>
              <a:rPr lang="en-US" sz="3200" b="1" dirty="0"/>
              <a:t> </a:t>
            </a:r>
            <a:r>
              <a:rPr lang="en-US" sz="3200" b="1" dirty="0" err="1"/>
              <a:t>các</a:t>
            </a:r>
            <a:r>
              <a:rPr lang="en-US" sz="3200" b="1" dirty="0"/>
              <a:t> </a:t>
            </a:r>
            <a:r>
              <a:rPr lang="en-US" sz="3200" b="1" dirty="0" err="1"/>
              <a:t>thẻ</a:t>
            </a:r>
            <a:r>
              <a:rPr lang="en-US" sz="3200" b="1" dirty="0"/>
              <a:t> </a:t>
            </a:r>
            <a:r>
              <a:rPr lang="en-US" sz="3200" b="1" dirty="0" err="1"/>
              <a:t>chữ</a:t>
            </a:r>
            <a:r>
              <a:rPr lang="en-US" sz="3200" b="1" dirty="0"/>
              <a:t> </a:t>
            </a:r>
            <a:r>
              <a:rPr lang="en-US" sz="3200" b="1" dirty="0" err="1"/>
              <a:t>thích</a:t>
            </a:r>
            <a:r>
              <a:rPr lang="en-US" sz="3200" b="1" dirty="0"/>
              <a:t> </a:t>
            </a:r>
            <a:r>
              <a:rPr lang="en-US" sz="3200" b="1" dirty="0" err="1"/>
              <a:t>hợp</a:t>
            </a:r>
            <a:r>
              <a:rPr lang="en-US" sz="3200" b="1" dirty="0"/>
              <a:t> </a:t>
            </a:r>
            <a:r>
              <a:rPr lang="en-US" sz="3200" b="1" dirty="0" err="1"/>
              <a:t>vào</a:t>
            </a:r>
            <a:r>
              <a:rPr lang="en-US" sz="3200" b="1" dirty="0"/>
              <a:t> </a:t>
            </a:r>
            <a:r>
              <a:rPr lang="en-US" sz="3200" b="1" dirty="0" err="1"/>
              <a:t>sơ</a:t>
            </a:r>
            <a:r>
              <a:rPr lang="en-US" sz="3200" b="1" dirty="0"/>
              <a:t> </a:t>
            </a:r>
            <a:r>
              <a:rPr lang="en-US" sz="3200" b="1" dirty="0" err="1"/>
              <a:t>đồ</a:t>
            </a:r>
            <a:r>
              <a:rPr lang="en-US" sz="3200" b="1" dirty="0"/>
              <a:t> </a:t>
            </a:r>
            <a:r>
              <a:rPr lang="en-US" sz="3200" b="1" dirty="0" err="1"/>
              <a:t>quan</a:t>
            </a:r>
            <a:r>
              <a:rPr lang="en-US" sz="3200" b="1" dirty="0"/>
              <a:t> </a:t>
            </a:r>
            <a:r>
              <a:rPr lang="en-US" sz="3200" b="1" dirty="0" err="1"/>
              <a:t>tuần</a:t>
            </a:r>
            <a:r>
              <a:rPr lang="en-US" sz="3200" b="1" dirty="0"/>
              <a:t> </a:t>
            </a:r>
            <a:r>
              <a:rPr lang="en-US" sz="3200" b="1" dirty="0" err="1"/>
              <a:t>hoàn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nêu</a:t>
            </a:r>
            <a:r>
              <a:rPr lang="en-US" sz="3200" b="1" dirty="0"/>
              <a:t> </a:t>
            </a:r>
            <a:r>
              <a:rPr lang="en-US" sz="3200" b="1" dirty="0" err="1"/>
              <a:t>chức</a:t>
            </a:r>
            <a:r>
              <a:rPr lang="en-US" sz="3200" b="1" dirty="0"/>
              <a:t> </a:t>
            </a:r>
            <a:r>
              <a:rPr lang="en-US" sz="3200" b="1" dirty="0" err="1"/>
              <a:t>năng</a:t>
            </a:r>
            <a:r>
              <a:rPr lang="en-US" sz="3200" b="1" dirty="0"/>
              <a:t>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chúng</a:t>
            </a:r>
            <a:r>
              <a:rPr lang="en-US" sz="3200" b="1" dirty="0"/>
              <a:t>.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491916"/>
            <a:ext cx="9542128" cy="53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23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647" y="0"/>
            <a:ext cx="7175798" cy="694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06126" y="96253"/>
            <a:ext cx="3296653" cy="445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881646" y="1985211"/>
            <a:ext cx="2144796" cy="10587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881646" y="3573379"/>
            <a:ext cx="2144795" cy="1467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170821" y="5787189"/>
            <a:ext cx="2827421" cy="782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202779" y="3573379"/>
            <a:ext cx="1720516" cy="1359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amScanner 12-31-2020 09.43_3.jpg">
            <a:extLst>
              <a:ext uri="{FF2B5EF4-FFF2-40B4-BE49-F238E27FC236}">
                <a16:creationId xmlns="" xmlns:a16="http://schemas.microsoft.com/office/drawing/2014/main" id="{93145E25-0338-1470-4812-46A02F6726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83" t="2521" r="6184" b="13445"/>
          <a:stretch/>
        </p:blipFill>
        <p:spPr>
          <a:xfrm>
            <a:off x="0" y="0"/>
            <a:ext cx="1069927" cy="10785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69926" y="131401"/>
            <a:ext cx="38117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/>
              <a:t>    </a:t>
            </a:r>
            <a:r>
              <a:rPr lang="en-US" sz="3200" b="1" dirty="0" err="1" smtClean="0"/>
              <a:t>Hãy</a:t>
            </a:r>
            <a:r>
              <a:rPr lang="en-US" sz="3200" b="1" dirty="0" smtClean="0"/>
              <a:t> </a:t>
            </a:r>
            <a:r>
              <a:rPr lang="en-US" sz="3200" b="1" dirty="0" err="1"/>
              <a:t>xếp</a:t>
            </a:r>
            <a:r>
              <a:rPr lang="en-US" sz="3200" b="1" dirty="0"/>
              <a:t> </a:t>
            </a:r>
            <a:r>
              <a:rPr lang="en-US" sz="3200" b="1" dirty="0" err="1"/>
              <a:t>các</a:t>
            </a:r>
            <a:r>
              <a:rPr lang="en-US" sz="3200" b="1" dirty="0"/>
              <a:t> </a:t>
            </a:r>
            <a:r>
              <a:rPr lang="en-US" sz="3200" b="1" dirty="0" err="1"/>
              <a:t>thẻ</a:t>
            </a:r>
            <a:r>
              <a:rPr lang="en-US" sz="3200" b="1" dirty="0"/>
              <a:t> </a:t>
            </a:r>
            <a:r>
              <a:rPr lang="en-US" sz="3200" b="1" dirty="0" err="1"/>
              <a:t>chữ</a:t>
            </a:r>
            <a:r>
              <a:rPr lang="en-US" sz="3200" b="1" dirty="0"/>
              <a:t> </a:t>
            </a:r>
            <a:r>
              <a:rPr lang="en-US" sz="3200" b="1" dirty="0" err="1"/>
              <a:t>thích</a:t>
            </a:r>
            <a:r>
              <a:rPr lang="en-US" sz="3200" b="1" dirty="0"/>
              <a:t> </a:t>
            </a:r>
            <a:r>
              <a:rPr lang="en-US" sz="3200" b="1" dirty="0" err="1"/>
              <a:t>hợp</a:t>
            </a:r>
            <a:r>
              <a:rPr lang="en-US" sz="3200" b="1" dirty="0"/>
              <a:t> </a:t>
            </a:r>
            <a:r>
              <a:rPr lang="en-US" sz="3200" b="1" dirty="0" err="1"/>
              <a:t>vào</a:t>
            </a:r>
            <a:r>
              <a:rPr lang="en-US" sz="3200" b="1" dirty="0"/>
              <a:t> </a:t>
            </a:r>
            <a:r>
              <a:rPr lang="en-US" sz="3200" b="1" dirty="0" err="1"/>
              <a:t>sơ</a:t>
            </a:r>
            <a:r>
              <a:rPr lang="en-US" sz="3200" b="1" dirty="0"/>
              <a:t> </a:t>
            </a:r>
            <a:r>
              <a:rPr lang="en-US" sz="3200" b="1" dirty="0" err="1"/>
              <a:t>đồ</a:t>
            </a:r>
            <a:r>
              <a:rPr lang="en-US" sz="3200" b="1" dirty="0"/>
              <a:t> </a:t>
            </a:r>
            <a:r>
              <a:rPr lang="en-US" sz="3200" b="1" dirty="0" err="1"/>
              <a:t>quan</a:t>
            </a:r>
            <a:r>
              <a:rPr lang="en-US" sz="3200" b="1" dirty="0"/>
              <a:t> </a:t>
            </a:r>
            <a:r>
              <a:rPr lang="en-US" sz="3200" b="1" dirty="0" err="1"/>
              <a:t>tuần</a:t>
            </a:r>
            <a:r>
              <a:rPr lang="en-US" sz="3200" b="1" dirty="0"/>
              <a:t> </a:t>
            </a:r>
            <a:r>
              <a:rPr lang="en-US" sz="3200" b="1" dirty="0" err="1"/>
              <a:t>hoàn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nêu</a:t>
            </a:r>
            <a:r>
              <a:rPr lang="en-US" sz="3200" b="1" dirty="0"/>
              <a:t> </a:t>
            </a:r>
            <a:r>
              <a:rPr lang="en-US" sz="3200" b="1" dirty="0" err="1"/>
              <a:t>chức</a:t>
            </a:r>
            <a:r>
              <a:rPr lang="en-US" sz="3200" b="1" dirty="0"/>
              <a:t> </a:t>
            </a:r>
            <a:r>
              <a:rPr lang="en-US" sz="3200" b="1" dirty="0" err="1"/>
              <a:t>năng</a:t>
            </a:r>
            <a:r>
              <a:rPr lang="en-US" sz="3200" b="1" dirty="0"/>
              <a:t>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chúng</a:t>
            </a:r>
            <a:r>
              <a:rPr lang="en-US" sz="3200" b="1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638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mScanner 12-31-2020 09.43_4.jpg">
            <a:extLst>
              <a:ext uri="{FF2B5EF4-FFF2-40B4-BE49-F238E27FC236}">
                <a16:creationId xmlns="" xmlns:a16="http://schemas.microsoft.com/office/drawing/2014/main" id="{6AAC1FEA-5FCC-FDD6-F8C0-5629728FAC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6552" t="3361" r="8277" b="9244"/>
          <a:stretch>
            <a:fillRect/>
          </a:stretch>
        </p:blipFill>
        <p:spPr>
          <a:xfrm>
            <a:off x="101867" y="0"/>
            <a:ext cx="1226235" cy="12262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76335" y="126605"/>
            <a:ext cx="34323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28102" y="650406"/>
            <a:ext cx="111361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1235181"/>
            <a:ext cx="6776954" cy="558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867" y="3344779"/>
            <a:ext cx="5844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85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27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mScanner 12-31-2020 09.43_4.jpg">
            <a:extLst>
              <a:ext uri="{FF2B5EF4-FFF2-40B4-BE49-F238E27FC236}">
                <a16:creationId xmlns="" xmlns:a16="http://schemas.microsoft.com/office/drawing/2014/main" id="{6AAC1FEA-5FCC-FDD6-F8C0-5629728FAC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6552" t="3361" r="8277" b="9244"/>
          <a:stretch>
            <a:fillRect/>
          </a:stretch>
        </p:blipFill>
        <p:spPr>
          <a:xfrm>
            <a:off x="101867" y="0"/>
            <a:ext cx="1226235" cy="12262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28103" y="72073"/>
            <a:ext cx="106553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So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68" y="2626618"/>
            <a:ext cx="11995894" cy="366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3501189" y="3922294"/>
            <a:ext cx="4716379" cy="1227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85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37884" y="3922295"/>
            <a:ext cx="3296653" cy="1227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39599" y="5257799"/>
            <a:ext cx="4716379" cy="10347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337884" y="5257798"/>
            <a:ext cx="3296653" cy="10347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58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0" y="305292"/>
            <a:ext cx="12107779" cy="655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36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436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38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vi-VN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vi-VN" altLang="en-US" smtClean="0"/>
          </a:p>
        </p:txBody>
      </p:sp>
      <p:pic>
        <p:nvPicPr>
          <p:cNvPr id="36868" name="Picture 4" descr="img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6" y="-4694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3581399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0" y="4876801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0" name="AutoShape 4"/>
          <p:cNvSpPr>
            <a:spLocks noChangeArrowheads="1"/>
          </p:cNvSpPr>
          <p:nvPr/>
        </p:nvSpPr>
        <p:spPr bwMode="auto">
          <a:xfrm>
            <a:off x="8636000" y="2971800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137229" name="AutoShape 13"/>
          <p:cNvSpPr>
            <a:spLocks noChangeArrowheads="1"/>
          </p:cNvSpPr>
          <p:nvPr/>
        </p:nvSpPr>
        <p:spPr bwMode="auto">
          <a:xfrm>
            <a:off x="5283200" y="2514600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137230" name="AutoShape 14"/>
          <p:cNvSpPr>
            <a:spLocks noChangeArrowheads="1"/>
          </p:cNvSpPr>
          <p:nvPr/>
        </p:nvSpPr>
        <p:spPr bwMode="auto">
          <a:xfrm>
            <a:off x="2108200" y="3429000"/>
            <a:ext cx="914400" cy="754063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2" name="AutoShape 13"/>
          <p:cNvSpPr>
            <a:spLocks noChangeArrowheads="1"/>
          </p:cNvSpPr>
          <p:nvPr/>
        </p:nvSpPr>
        <p:spPr bwMode="auto">
          <a:xfrm>
            <a:off x="5315397" y="4953000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pic>
        <p:nvPicPr>
          <p:cNvPr id="77835" name="Hoang Yen - Thao Vy - Truc Huynh - Co La Tat C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718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2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704" y="3581400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3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9458" y="698344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14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5653088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15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5105401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Picture 16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2743201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Picture 17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44" y="1931495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Picture 18" descr="animal_colombe_1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962" y="1247775"/>
            <a:ext cx="1701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3"/>
          <p:cNvSpPr>
            <a:spLocks noChangeArrowheads="1"/>
          </p:cNvSpPr>
          <p:nvPr/>
        </p:nvSpPr>
        <p:spPr bwMode="auto">
          <a:xfrm>
            <a:off x="2032000" y="2098183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8636000" y="1793383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8737600" y="5029200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1727200" y="5486400"/>
            <a:ext cx="914400" cy="6096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vi-VN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CEFAD26-3A77-451D-A001-71B9B70B7547}"/>
              </a:ext>
            </a:extLst>
          </p:cNvPr>
          <p:cNvSpPr txBox="1"/>
          <p:nvPr/>
        </p:nvSpPr>
        <p:spPr>
          <a:xfrm>
            <a:off x="584378" y="516680"/>
            <a:ext cx="8813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sz="4000" dirty="0" smtClean="0">
                <a:solidFill>
                  <a:schemeClr val="bg1"/>
                </a:solidFill>
                <a:latin typeface="HP-087" panose="020B0803050302020204" pitchFamily="34" charset="0"/>
              </a:rPr>
              <a:t>CỦNG CỐ - DẶN DÒ- NHẬN XÉT</a:t>
            </a:r>
            <a:endParaRPr lang="en-US" sz="4000" dirty="0">
              <a:solidFill>
                <a:schemeClr val="bg1"/>
              </a:solidFill>
              <a:latin typeface="HP-087" panose="020B08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53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2" fill="hold"/>
                                        <p:tgtEl>
                                          <p:spTgt spid="778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8482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8982"/>
                            </p:stCondLst>
                            <p:childTnLst>
                              <p:par>
                                <p:cTn id="60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35"/>
                </p:tgtEl>
              </p:cMediaNode>
            </p:audio>
          </p:childTnLst>
        </p:cTn>
      </p:par>
    </p:tnLst>
    <p:bldLst>
      <p:bldP spid="137220" grpId="0" animBg="1"/>
      <p:bldP spid="137229" grpId="0" animBg="1"/>
      <p:bldP spid="137230" grpId="0" animBg="1"/>
      <p:bldP spid="2" grpId="0" animBg="1"/>
      <p:bldP spid="3" grpId="0" animBg="1"/>
      <p:bldP spid="4" grpId="0" animBg="1"/>
      <p:bldP spid="5" grpId="0" animBg="1"/>
      <p:bldP spid="6" grpId="0" animBg="1"/>
      <p:bldP spid="24" grpId="0"/>
      <p:bldP spid="24" grpId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205</Words>
  <Application>Microsoft Office PowerPoint</Application>
  <PresentationFormat>Custom</PresentationFormat>
  <Paragraphs>25</Paragraphs>
  <Slides>10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51</cp:revision>
  <dcterms:created xsi:type="dcterms:W3CDTF">2022-11-13T08:22:48Z</dcterms:created>
  <dcterms:modified xsi:type="dcterms:W3CDTF">2023-03-02T00:30:19Z</dcterms:modified>
</cp:coreProperties>
</file>